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9" r:id="rId3"/>
    <p:sldId id="265" r:id="rId4"/>
    <p:sldId id="260" r:id="rId5"/>
    <p:sldId id="261" r:id="rId6"/>
    <p:sldId id="262" r:id="rId7"/>
    <p:sldId id="266" r:id="rId8"/>
    <p:sldId id="267" r:id="rId9"/>
    <p:sldId id="258" r:id="rId10"/>
    <p:sldId id="263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9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4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7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21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3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55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2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0C6-1BF9-4542-9374-1A4B95DE6977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772657-3129-4428-B446-8B0C4D84A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UptmCkaul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O-GlJzfT9A?t=9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0uNhsLmGW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D0B1-8B71-47E0-9C94-73A25DD5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Franklin Gothic Heavy" panose="020B0903020102020204" pitchFamily="34" charset="0"/>
              </a:rPr>
              <a:t>FAME TAILOR YOUR GAME TRAILER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F3229-60C1-4E57-B346-4982ECEDF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presentation about viral Game Trailer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7299C-D59B-403A-80B4-CE973D2A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28" y="4599282"/>
            <a:ext cx="67722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4B23-F0A2-439A-A097-99564988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SMALL BUDGET QUICK TRAILER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634D-E2A4-4BAA-BED3-57CBE8688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3-5 days production time.</a:t>
            </a:r>
          </a:p>
          <a:p>
            <a:r>
              <a:rPr lang="en-US" dirty="0"/>
              <a:t>Browse all of your game assets and throw anything you think could be used in a game trailer in a folder. UI/Sound/Art/VFX</a:t>
            </a:r>
          </a:p>
          <a:p>
            <a:r>
              <a:rPr lang="en-US" dirty="0"/>
              <a:t>Record an entire run through of your game, dividing up the videos and labeling them in a folder.</a:t>
            </a:r>
          </a:p>
          <a:p>
            <a:r>
              <a:rPr lang="en-US" dirty="0"/>
              <a:t>Purchase the license to or create music that you think will reflect your game well.</a:t>
            </a:r>
          </a:p>
          <a:p>
            <a:r>
              <a:rPr lang="en-US" dirty="0"/>
              <a:t>Sit there and listen to that music on loop and stare at your game assets and source footage until something comes to you.</a:t>
            </a:r>
          </a:p>
          <a:p>
            <a:r>
              <a:rPr lang="en-US" dirty="0"/>
              <a:t>Layer video cuts on top of the music. Time the pacing of your video cuts to the counts in the music. This will create an automatic audio/visual synergy.</a:t>
            </a:r>
          </a:p>
          <a:p>
            <a:r>
              <a:rPr lang="en-US" dirty="0"/>
              <a:t>Highlight game feature text and/or voiceover with matching visuals.</a:t>
            </a:r>
          </a:p>
          <a:p>
            <a:r>
              <a:rPr lang="en-US" dirty="0"/>
              <a:t>Save the best cut for last then display title screen and marketing information.</a:t>
            </a:r>
          </a:p>
          <a:p>
            <a:r>
              <a:rPr lang="en-US" dirty="0">
                <a:hlinkClick r:id="rId2"/>
              </a:rPr>
              <a:t>Small Budget Example Trailer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6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851D-4972-44B7-A30E-72A30BB7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MARKET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4975-7986-471E-B21B-4DC7CDE38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yourself can be just as important for an indie developer as marketing your game.</a:t>
            </a:r>
          </a:p>
          <a:p>
            <a:r>
              <a:rPr lang="en-US" dirty="0"/>
              <a:t>Tell people your story as it relates to game development.</a:t>
            </a:r>
          </a:p>
          <a:p>
            <a:r>
              <a:rPr lang="en-US" dirty="0"/>
              <a:t>If you don’t think your personality is very marketable, tell your story as a narrative through voiceover.</a:t>
            </a:r>
          </a:p>
          <a:p>
            <a:r>
              <a:rPr lang="en-US" dirty="0"/>
              <a:t>Write a script and layer related video over the dialogue.</a:t>
            </a:r>
          </a:p>
          <a:p>
            <a:r>
              <a:rPr lang="en-US" dirty="0">
                <a:hlinkClick r:id="rId2"/>
              </a:rPr>
              <a:t>Example of self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D15E-2EC9-4A71-8CDA-71197818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https://ih1.redbubble.net/image.287866127.3646/flat,800x800,075,f.u3.jpg">
            <a:extLst>
              <a:ext uri="{FF2B5EF4-FFF2-40B4-BE49-F238E27FC236}">
                <a16:creationId xmlns:a16="http://schemas.microsoft.com/office/drawing/2014/main" id="{9852767D-AE27-43F0-9E98-FF373DBD71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64" y="144337"/>
            <a:ext cx="5386593" cy="62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6EBC-7F9B-43D0-A1DE-899AFE1A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ANATOMY OF A VIDEO GAME TRAILER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3130-E33F-4A2F-AFA1-C264FEE5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ESRB and Disclaimers</a:t>
            </a:r>
          </a:p>
          <a:p>
            <a:r>
              <a:rPr lang="en-US" dirty="0"/>
              <a:t>Attention Grabbing Hook (Hey everyone look at me!)</a:t>
            </a:r>
          </a:p>
          <a:p>
            <a:r>
              <a:rPr lang="en-US" dirty="0"/>
              <a:t>Game Title/Company Logo (Establish your brand)</a:t>
            </a:r>
          </a:p>
          <a:p>
            <a:r>
              <a:rPr lang="en-US" dirty="0"/>
              <a:t>Trailer Body (Source Footage, Cutscenes, Narrative, Key Features, Endorsements)</a:t>
            </a:r>
          </a:p>
          <a:p>
            <a:r>
              <a:rPr lang="en-US" dirty="0"/>
              <a:t>Closing Punch (Footage to seal the deal)</a:t>
            </a:r>
          </a:p>
          <a:p>
            <a:r>
              <a:rPr lang="en-US" dirty="0"/>
              <a:t>Title Screen and Marketing Information</a:t>
            </a:r>
          </a:p>
          <a:p>
            <a:r>
              <a:rPr lang="en-US" dirty="0">
                <a:hlinkClick r:id="rId2"/>
              </a:rPr>
              <a:t>Example Trailer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D6DC-A290-47CC-A645-20C1E85C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ESRB AND DISCLAIMERS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2197-9DC3-4464-8910-7D63A1D4B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legal requirement to post ESRB rating before ads for your video games. Not doing so could put you at risk and market platforms like Steam require it. (esrb.org)</a:t>
            </a:r>
          </a:p>
          <a:p>
            <a:r>
              <a:rPr lang="en-US" dirty="0"/>
              <a:t>Any legal disclaimers should also be put before or after your trailer.</a:t>
            </a:r>
          </a:p>
        </p:txBody>
      </p:sp>
      <p:pic>
        <p:nvPicPr>
          <p:cNvPr id="2052" name="Picture 4" descr="https://www.cheatsheet.com/wp-content/uploads/2016/07/esrb-ratings.jpg">
            <a:extLst>
              <a:ext uri="{FF2B5EF4-FFF2-40B4-BE49-F238E27FC236}">
                <a16:creationId xmlns:a16="http://schemas.microsoft.com/office/drawing/2014/main" id="{1B887EFF-0A0F-4C4B-B490-A6E8B731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50592"/>
            <a:ext cx="8568991" cy="192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D225-5CD4-43D0-A96A-6B5256D1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ATTENTION GRABBING HOOK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82728-63DE-4015-8A53-CC94AEDB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10 seconds are the most important part of your trailer!</a:t>
            </a:r>
          </a:p>
          <a:p>
            <a:r>
              <a:rPr lang="en-US" dirty="0"/>
              <a:t>Do not monetize your game trailer</a:t>
            </a:r>
          </a:p>
          <a:p>
            <a:r>
              <a:rPr lang="en-US" dirty="0"/>
              <a:t>Amazing graphics</a:t>
            </a:r>
          </a:p>
          <a:p>
            <a:r>
              <a:rPr lang="en-US" u="sng" dirty="0"/>
              <a:t>Professional</a:t>
            </a:r>
            <a:r>
              <a:rPr lang="en-US" dirty="0"/>
              <a:t> voiceover</a:t>
            </a:r>
          </a:p>
          <a:p>
            <a:r>
              <a:rPr lang="en-US" dirty="0"/>
              <a:t>Upbeat and/or dramatic music</a:t>
            </a:r>
          </a:p>
          <a:p>
            <a:r>
              <a:rPr lang="en-US" dirty="0"/>
              <a:t>Witty, humorous, or shocking opening narrative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s://media.makeameme.org/created/hey-everyone-look-iop31w.jpg">
            <a:extLst>
              <a:ext uri="{FF2B5EF4-FFF2-40B4-BE49-F238E27FC236}">
                <a16:creationId xmlns:a16="http://schemas.microsoft.com/office/drawing/2014/main" id="{218A5610-F0CE-49F7-BD79-15B3B0A0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79" y="2892773"/>
            <a:ext cx="2923069" cy="24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8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49F5-B958-4130-9E0B-11895654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GAME TITLE/COMPANY LOGO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D4B10-F47F-4291-B91E-FB790B80B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Ensure you have professional or clean looking art for your logo. If you don’t, ensure your logo is so bad that it is meme worthy.</a:t>
            </a:r>
          </a:p>
          <a:p>
            <a:r>
              <a:rPr lang="en-US" dirty="0"/>
              <a:t>Display no longer than 3-5 seconds.</a:t>
            </a:r>
          </a:p>
          <a:p>
            <a:r>
              <a:rPr lang="en-US" dirty="0"/>
              <a:t>Bonus points for animated logos.</a:t>
            </a:r>
          </a:p>
        </p:txBody>
      </p:sp>
      <p:pic>
        <p:nvPicPr>
          <p:cNvPr id="5126" name="Picture 6" descr="https://upload.wikimedia.org/wikipedia/en/7/77/League_of_Legends_logo.png">
            <a:extLst>
              <a:ext uri="{FF2B5EF4-FFF2-40B4-BE49-F238E27FC236}">
                <a16:creationId xmlns:a16="http://schemas.microsoft.com/office/drawing/2014/main" id="{068E8FAB-A71E-409E-92A2-620F231D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81" y="4100975"/>
            <a:ext cx="47815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pinimg.com/736x/7e/99/41/7e9941681493d6bf9e836d14bf85367b--chicken-logo-fried-chicken.jpg">
            <a:extLst>
              <a:ext uri="{FF2B5EF4-FFF2-40B4-BE49-F238E27FC236}">
                <a16:creationId xmlns:a16="http://schemas.microsoft.com/office/drawing/2014/main" id="{F4D05AC9-6124-4A6E-AAE0-B3EFD9F2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30" y="2938723"/>
            <a:ext cx="3370171" cy="3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4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E090-E56D-4B16-9B92-856C4BC3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TRAILER BODY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E1DB-3164-429D-B9AC-A76AE8F8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preparation, record your game constantly during the final months of testing to maximize the amount of source footage you have to draw upon.</a:t>
            </a:r>
          </a:p>
          <a:p>
            <a:r>
              <a:rPr lang="en-US" dirty="0"/>
              <a:t>Every game is different, so every marketing approach should be unique. Emulating existing form and structure is good, but make it your own.</a:t>
            </a:r>
          </a:p>
          <a:p>
            <a:r>
              <a:rPr lang="en-US" dirty="0"/>
              <a:t>Keep your game trailer in the back of your mind during your entire game development process. (Assets and marketing ideas)</a:t>
            </a:r>
          </a:p>
          <a:p>
            <a:r>
              <a:rPr lang="en-US" dirty="0"/>
              <a:t>Find your video theme. If your game is an RPG, use your story narrative to drive your trailer. If your game is a </a:t>
            </a:r>
            <a:r>
              <a:rPr lang="en-US" dirty="0" err="1"/>
              <a:t>PvP</a:t>
            </a:r>
            <a:r>
              <a:rPr lang="en-US" dirty="0"/>
              <a:t> FPS, find amazing moments in source footage to sell your game.</a:t>
            </a:r>
          </a:p>
          <a:p>
            <a:r>
              <a:rPr lang="en-US" dirty="0"/>
              <a:t>Don’t be frugal with your footage.</a:t>
            </a:r>
          </a:p>
          <a:p>
            <a:r>
              <a:rPr lang="en-US" dirty="0"/>
              <a:t>Find the humor. Comedy is memorable.</a:t>
            </a:r>
          </a:p>
          <a:p>
            <a:r>
              <a:rPr lang="en-US" dirty="0"/>
              <a:t>Shock your audience if you can.</a:t>
            </a:r>
          </a:p>
          <a:p>
            <a:r>
              <a:rPr lang="en-US" dirty="0"/>
              <a:t>Professional voiceover </a:t>
            </a:r>
          </a:p>
        </p:txBody>
      </p:sp>
    </p:spTree>
    <p:extLst>
      <p:ext uri="{BB962C8B-B14F-4D97-AF65-F5344CB8AC3E}">
        <p14:creationId xmlns:p14="http://schemas.microsoft.com/office/powerpoint/2010/main" val="321065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9ADF-FE60-423B-AF54-3EB5FC1F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CLOSING PUNCH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B6008-8053-49B3-BFA2-181783919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Your last chance to seal the deal. Create a memorable few seconds.</a:t>
            </a:r>
          </a:p>
          <a:p>
            <a:r>
              <a:rPr lang="en-US" sz="2000" dirty="0"/>
              <a:t>Convey something epic, hilarious, or form a perfectly tuned summary of your game and its goal.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2610-D658-4AF5-AA84-105BCC65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771" y="3073631"/>
            <a:ext cx="7369434" cy="35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B383-3CB0-4B52-B164-987C2F0F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TITLE SCREEN AND MARKET INFO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D1DA7-4AE2-423E-8169-A847C341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screen again</a:t>
            </a:r>
          </a:p>
          <a:p>
            <a:r>
              <a:rPr lang="en-US" dirty="0"/>
              <a:t>Release date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Company website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Subscribe button</a:t>
            </a:r>
          </a:p>
          <a:p>
            <a:r>
              <a:rPr lang="en-US" dirty="0"/>
              <a:t>Use Annotations!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5D63B-F496-4860-B0B8-2F9E4A4E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657" y="1784585"/>
            <a:ext cx="8248044" cy="37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CF70-578C-496A-89C3-9C44EF4F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USE THE TOOLS YOU KNOW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9AD9-40A7-4AD5-A85E-D87B0F44F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Photoshop for text and graphic design.</a:t>
            </a:r>
          </a:p>
          <a:p>
            <a:r>
              <a:rPr lang="en-US" dirty="0"/>
              <a:t>OBS Studio for screen recording.</a:t>
            </a:r>
          </a:p>
          <a:p>
            <a:r>
              <a:rPr lang="en-US" dirty="0"/>
              <a:t>Blender for motion design and editing.</a:t>
            </a:r>
          </a:p>
          <a:p>
            <a:r>
              <a:rPr lang="en-US" dirty="0"/>
              <a:t>If you’ve never made any video before, now might not be the best time to learn. Find a professional!</a:t>
            </a:r>
          </a:p>
        </p:txBody>
      </p:sp>
    </p:spTree>
    <p:extLst>
      <p:ext uri="{BB962C8B-B14F-4D97-AF65-F5344CB8AC3E}">
        <p14:creationId xmlns:p14="http://schemas.microsoft.com/office/powerpoint/2010/main" val="634663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</TotalTime>
  <Words>647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Franklin Gothic Heavy</vt:lpstr>
      <vt:lpstr>Trebuchet MS</vt:lpstr>
      <vt:lpstr>Wingdings 3</vt:lpstr>
      <vt:lpstr>Facet</vt:lpstr>
      <vt:lpstr>FAME TAILOR YOUR GAME TRAILER</vt:lpstr>
      <vt:lpstr>ANATOMY OF A VIDEO GAME TRAILER</vt:lpstr>
      <vt:lpstr>ESRB AND DISCLAIMERS</vt:lpstr>
      <vt:lpstr>ATTENTION GRABBING HOOK</vt:lpstr>
      <vt:lpstr>GAME TITLE/COMPANY LOGO</vt:lpstr>
      <vt:lpstr>TRAILER BODY</vt:lpstr>
      <vt:lpstr>CLOSING PUNCH</vt:lpstr>
      <vt:lpstr>TITLE SCREEN AND MARKET INFO</vt:lpstr>
      <vt:lpstr>USE THE TOOLS YOU KNOW</vt:lpstr>
      <vt:lpstr>SMALL BUDGET QUICK TRAILER</vt:lpstr>
      <vt:lpstr>MARKET YOURSELF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FAME TAILOR YOUR GAME TRAILER</dc:title>
  <dc:creator>Ryan Winzen</dc:creator>
  <cp:lastModifiedBy>Miranda Daniel</cp:lastModifiedBy>
  <cp:revision>39</cp:revision>
  <dcterms:created xsi:type="dcterms:W3CDTF">2018-01-21T04:01:23Z</dcterms:created>
  <dcterms:modified xsi:type="dcterms:W3CDTF">2018-01-23T22:50:01Z</dcterms:modified>
</cp:coreProperties>
</file>